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ownloads\IMG_14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1" y="260647"/>
            <a:ext cx="4188465" cy="31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ownloads\IMG_14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85" y="238578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ownloads\IMG_14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1" y="3456002"/>
            <a:ext cx="4188465" cy="314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ownloads\IMG_14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87505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2054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</cp:revision>
  <dcterms:created xsi:type="dcterms:W3CDTF">2023-05-08T10:28:55Z</dcterms:created>
  <dcterms:modified xsi:type="dcterms:W3CDTF">2023-05-08T11:10:41Z</dcterms:modified>
</cp:coreProperties>
</file>