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ownloads\bdd202ce-f792-4aa7-ba98-dd0ececd3c6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4920" y="3573016"/>
            <a:ext cx="3466608" cy="2599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ownloads\df808768-127a-4c76-b860-1456db35ee5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9980" y="404664"/>
            <a:ext cx="3953818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ownloads\907ca01b-db0c-4f34-9427-f5a70e91384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913795"/>
            <a:ext cx="3672407" cy="3318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27984" y="3186081"/>
            <a:ext cx="432048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dirty="0">
              <a:latin typeface="Times New Roman" panose="02020603050405020304" pitchFamily="18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160815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0</TotalTime>
  <Words>0</Words>
  <Application>Microsoft Office PowerPoint</Application>
  <PresentationFormat>Экран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Aharoni</vt:lpstr>
      <vt:lpstr>Times New Roman</vt:lpstr>
      <vt:lpstr>Verdana</vt:lpstr>
      <vt:lpstr>Wingdings 2</vt:lpstr>
      <vt:lpstr>Аспект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user</cp:lastModifiedBy>
  <cp:revision>4</cp:revision>
  <dcterms:created xsi:type="dcterms:W3CDTF">2023-05-08T10:06:22Z</dcterms:created>
  <dcterms:modified xsi:type="dcterms:W3CDTF">2023-06-08T07:27:22Z</dcterms:modified>
</cp:coreProperties>
</file>