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59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104456" cy="3075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 descr="C:\Users\user\Desktop\Downloads\1694680046254 (1)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736" y="245471"/>
            <a:ext cx="4093716" cy="30191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user\Desktop\Downloads\169468004624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777" y="3428999"/>
            <a:ext cx="3966183" cy="297878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user\Desktop\Downloads\1694680046215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736" y="3453043"/>
            <a:ext cx="4084103" cy="29547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59655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</cp:revision>
  <dcterms:created xsi:type="dcterms:W3CDTF">2023-10-01T09:01:10Z</dcterms:created>
  <dcterms:modified xsi:type="dcterms:W3CDTF">2023-10-01T09:03:50Z</dcterms:modified>
</cp:coreProperties>
</file>